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7" r:id="rId8"/>
    <p:sldId id="262" r:id="rId9"/>
    <p:sldId id="263" r:id="rId10"/>
    <p:sldId id="264" r:id="rId11"/>
    <p:sldId id="308" r:id="rId12"/>
    <p:sldId id="265" r:id="rId13"/>
    <p:sldId id="266" r:id="rId14"/>
    <p:sldId id="267" r:id="rId15"/>
    <p:sldId id="311" r:id="rId16"/>
    <p:sldId id="312" r:id="rId17"/>
    <p:sldId id="302" r:id="rId18"/>
    <p:sldId id="303" r:id="rId19"/>
    <p:sldId id="304" r:id="rId20"/>
    <p:sldId id="293" r:id="rId21"/>
    <p:sldId id="269" r:id="rId22"/>
    <p:sldId id="270" r:id="rId23"/>
    <p:sldId id="271" r:id="rId24"/>
    <p:sldId id="272" r:id="rId25"/>
    <p:sldId id="297" r:id="rId26"/>
    <p:sldId id="298" r:id="rId27"/>
    <p:sldId id="299" r:id="rId28"/>
    <p:sldId id="300" r:id="rId29"/>
    <p:sldId id="273" r:id="rId30"/>
    <p:sldId id="274" r:id="rId31"/>
    <p:sldId id="306" r:id="rId32"/>
    <p:sldId id="275" r:id="rId33"/>
    <p:sldId id="295" r:id="rId34"/>
    <p:sldId id="296" r:id="rId35"/>
    <p:sldId id="276" r:id="rId36"/>
    <p:sldId id="277" r:id="rId37"/>
    <p:sldId id="278" r:id="rId38"/>
    <p:sldId id="279" r:id="rId39"/>
    <p:sldId id="294" r:id="rId40"/>
    <p:sldId id="292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08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6632"/>
            <a:ext cx="8208912" cy="669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8640"/>
            <a:ext cx="91926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3" y="2132856"/>
            <a:ext cx="6804893" cy="472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764704"/>
            <a:ext cx="907300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939345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41" y="404664"/>
            <a:ext cx="8938305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" y="92124"/>
            <a:ext cx="912566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33" y="5661247"/>
            <a:ext cx="9036496" cy="873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59" y="116632"/>
            <a:ext cx="8860137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76672"/>
            <a:ext cx="8712320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9094860" cy="1062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340768"/>
            <a:ext cx="64579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0"/>
            <a:ext cx="75320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25" y="476672"/>
            <a:ext cx="8888363" cy="581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24744"/>
            <a:ext cx="9036496" cy="43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9273" y="1502531"/>
            <a:ext cx="6457950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60648"/>
            <a:ext cx="305752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052736"/>
            <a:ext cx="890331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76672"/>
            <a:ext cx="9144000" cy="222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9144000" cy="2225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059" y="548680"/>
            <a:ext cx="9087941" cy="324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593" y="404664"/>
            <a:ext cx="9022407" cy="1717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79" y="2193747"/>
            <a:ext cx="8964488" cy="1818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293096"/>
            <a:ext cx="6878863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9041004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692696"/>
            <a:ext cx="897063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04" y="404664"/>
            <a:ext cx="8801009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949" y="764704"/>
            <a:ext cx="9159949" cy="409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33" y="332656"/>
            <a:ext cx="8913869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27819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260648"/>
            <a:ext cx="8045509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780928"/>
            <a:ext cx="8439338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293096"/>
            <a:ext cx="9144000" cy="247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493" y="188640"/>
            <a:ext cx="8960598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437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980728"/>
            <a:ext cx="8949258" cy="360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5"/>
            <a:ext cx="9144000" cy="379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9144000" cy="2034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64904"/>
            <a:ext cx="9144000" cy="1224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6632"/>
            <a:ext cx="9042347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564904"/>
            <a:ext cx="56578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93096"/>
            <a:ext cx="7009079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757" y="908720"/>
            <a:ext cx="9155757" cy="4715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2"/>
            <a:ext cx="8991749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69" y="3140968"/>
            <a:ext cx="9022531" cy="27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8951540" cy="3997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30" y="4869160"/>
            <a:ext cx="9100070" cy="133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42" y="4293096"/>
            <a:ext cx="8994154" cy="419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58" y="260648"/>
            <a:ext cx="9110042" cy="3256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3540489"/>
            <a:ext cx="9001000" cy="331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34" y="3325497"/>
            <a:ext cx="9021266" cy="2983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07" y="332656"/>
            <a:ext cx="9127193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9144000" cy="223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80928"/>
            <a:ext cx="9146223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4" y="2204864"/>
            <a:ext cx="9092353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91" y="188640"/>
            <a:ext cx="913509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28" y="44624"/>
            <a:ext cx="8582822" cy="667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30" y="980728"/>
            <a:ext cx="8931034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70" y="116632"/>
            <a:ext cx="9088930" cy="4627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" y="4786035"/>
            <a:ext cx="8964487" cy="654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60648"/>
            <a:ext cx="8967213" cy="5903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Office PowerPoint</Application>
  <PresentationFormat>全屏显示(4:3)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hp</cp:lastModifiedBy>
  <cp:revision>76</cp:revision>
  <dcterms:modified xsi:type="dcterms:W3CDTF">2020-12-24T08:08:58Z</dcterms:modified>
</cp:coreProperties>
</file>